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9" r:id="rId3"/>
    <p:sldId id="257" r:id="rId4"/>
    <p:sldId id="258" r:id="rId5"/>
    <p:sldId id="305" r:id="rId6"/>
    <p:sldId id="259" r:id="rId7"/>
    <p:sldId id="261" r:id="rId8"/>
    <p:sldId id="262" r:id="rId9"/>
    <p:sldId id="264" r:id="rId10"/>
    <p:sldId id="265" r:id="rId11"/>
    <p:sldId id="304" r:id="rId12"/>
    <p:sldId id="266" r:id="rId13"/>
    <p:sldId id="267" r:id="rId14"/>
    <p:sldId id="307" r:id="rId15"/>
    <p:sldId id="268" r:id="rId16"/>
    <p:sldId id="269" r:id="rId17"/>
    <p:sldId id="301" r:id="rId18"/>
    <p:sldId id="310" r:id="rId19"/>
    <p:sldId id="270" r:id="rId20"/>
    <p:sldId id="271" r:id="rId21"/>
    <p:sldId id="272" r:id="rId22"/>
    <p:sldId id="273" r:id="rId23"/>
    <p:sldId id="274" r:id="rId24"/>
    <p:sldId id="275" r:id="rId25"/>
    <p:sldId id="277" r:id="rId26"/>
    <p:sldId id="302" r:id="rId27"/>
    <p:sldId id="279" r:id="rId28"/>
    <p:sldId id="280" r:id="rId29"/>
    <p:sldId id="281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308" r:id="rId43"/>
    <p:sldId id="309" r:id="rId44"/>
    <p:sldId id="295" r:id="rId45"/>
    <p:sldId id="296" r:id="rId46"/>
    <p:sldId id="297" r:id="rId47"/>
    <p:sldId id="298" r:id="rId48"/>
    <p:sldId id="300" r:id="rId49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02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6" d="100"/>
          <a:sy n="166" d="100"/>
        </p:scale>
        <p:origin x="-10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C598CB3-D19D-4017-AD21-4F17481A6B99}" type="datetimeFigureOut">
              <a:rPr lang="en-US" smtClean="0"/>
              <a:pPr/>
              <a:t>8/28/13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52CDC8-308E-46DE-A0F2-30E329AC05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598CB3-D19D-4017-AD21-4F17481A6B99}" type="datetimeFigureOut">
              <a:rPr lang="en-US" smtClean="0"/>
              <a:pPr/>
              <a:t>8/28/13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52CDC8-308E-46DE-A0F2-30E329AC05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598CB3-D19D-4017-AD21-4F17481A6B99}" type="datetimeFigureOut">
              <a:rPr lang="en-US" smtClean="0"/>
              <a:pPr/>
              <a:t>8/28/13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52CDC8-308E-46DE-A0F2-30E329AC05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598CB3-D19D-4017-AD21-4F17481A6B99}" type="datetimeFigureOut">
              <a:rPr lang="en-US" smtClean="0"/>
              <a:pPr/>
              <a:t>8/28/13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52CDC8-308E-46DE-A0F2-30E329AC05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598CB3-D19D-4017-AD21-4F17481A6B99}" type="datetimeFigureOut">
              <a:rPr lang="en-US" smtClean="0"/>
              <a:pPr/>
              <a:t>8/28/13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52CDC8-308E-46DE-A0F2-30E329AC05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598CB3-D19D-4017-AD21-4F17481A6B99}" type="datetimeFigureOut">
              <a:rPr lang="en-US" smtClean="0"/>
              <a:pPr/>
              <a:t>8/28/13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52CDC8-308E-46DE-A0F2-30E329AC05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598CB3-D19D-4017-AD21-4F17481A6B99}" type="datetimeFigureOut">
              <a:rPr lang="en-US" smtClean="0"/>
              <a:pPr/>
              <a:t>8/28/13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52CDC8-308E-46DE-A0F2-30E329AC05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598CB3-D19D-4017-AD21-4F17481A6B99}" type="datetimeFigureOut">
              <a:rPr lang="en-US" smtClean="0"/>
              <a:pPr/>
              <a:t>8/28/13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52CDC8-308E-46DE-A0F2-30E329AC05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598CB3-D19D-4017-AD21-4F17481A6B99}" type="datetimeFigureOut">
              <a:rPr lang="en-US" smtClean="0"/>
              <a:pPr/>
              <a:t>8/28/13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52CDC8-308E-46DE-A0F2-30E329AC05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C598CB3-D19D-4017-AD21-4F17481A6B99}" type="datetimeFigureOut">
              <a:rPr lang="en-US" smtClean="0"/>
              <a:pPr/>
              <a:t>8/28/13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52CDC8-308E-46DE-A0F2-30E329AC05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C598CB3-D19D-4017-AD21-4F17481A6B99}" type="datetimeFigureOut">
              <a:rPr lang="en-US" smtClean="0"/>
              <a:pPr/>
              <a:t>8/28/13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52CDC8-308E-46DE-A0F2-30E329AC05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C598CB3-D19D-4017-AD21-4F17481A6B99}" type="datetimeFigureOut">
              <a:rPr lang="en-US" smtClean="0"/>
              <a:pPr/>
              <a:t>8/28/13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C52CDC8-308E-46DE-A0F2-30E329AC05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Relationship Id="rId3" Type="http://schemas.openxmlformats.org/officeDocument/2006/relationships/image" Target="../media/image4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url?sa=i&amp;rct=j&amp;q=working+frantically&amp;source=images&amp;cd=&amp;cad=rja&amp;docid=DCQn8W4mzvOKAM&amp;tbnid=xHQv45qDfaENtM:&amp;ved=0CAUQjRw&amp;url=http://loudjet.com/a/meeting-deadlines/&amp;ei=b4fuUc6JEtKx4APV1IGoCQ&amp;bvm=bv.49478099,d.dmg&amp;psig=AFQjCNFTZvH5z7IVnDWKTyRLMSFjgeFJDg&amp;ust=1374673099508740" TargetMode="External"/><Relationship Id="rId3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8A7C3EF-32CB-4166-AB74-B58C72313B8A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49305"/>
            <a:ext cx="4495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38A7C3EF-32CB-4166-AB74-B58C72313B8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5867400"/>
            <a:ext cx="4495800" cy="79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Login without prices?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We will add finders starting with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mylars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ribbons, columns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COMPLETE!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Suggestions…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143000" y="3100953"/>
            <a:ext cx="6858000" cy="3223647"/>
            <a:chOff x="1143000" y="3100953"/>
            <a:chExt cx="6858000" cy="3223647"/>
          </a:xfrm>
        </p:grpSpPr>
        <p:pic>
          <p:nvPicPr>
            <p:cNvPr id="20482" name="Picture 2" descr="5C3871C9-D8BE-4291-9628-93B07F50705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3100953"/>
              <a:ext cx="6019800" cy="3223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1143000" y="3124200"/>
              <a:ext cx="685800" cy="45720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Finders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Insert finder example</a:t>
            </a:r>
          </a:p>
          <a:p>
            <a:pPr lvl="2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NO PRICES</a:t>
            </a:r>
          </a:p>
          <a:p>
            <a:pPr lvl="2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NO LINKS</a:t>
            </a:r>
          </a:p>
          <a:p>
            <a:pPr lvl="2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ALL OPTIONS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Suggestions…</a:t>
            </a:r>
            <a:endParaRPr lang="en-US" dirty="0"/>
          </a:p>
        </p:txBody>
      </p:sp>
      <p:pic>
        <p:nvPicPr>
          <p:cNvPr id="21506" name="Picture 2" descr="image00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1295400"/>
            <a:ext cx="3886200" cy="504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Flag OOS items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Complete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Suggestions…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2666999"/>
            <a:ext cx="5791200" cy="333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7391400" y="3962400"/>
            <a:ext cx="838200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US" dirty="0" smtClean="0"/>
              <a:t>Improving search terms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COMPLETE!</a:t>
            </a:r>
          </a:p>
          <a:p>
            <a:pPr lvl="2"/>
            <a:r>
              <a:rPr lang="en-US" dirty="0" smtClean="0"/>
              <a:t>Before…</a:t>
            </a:r>
          </a:p>
          <a:p>
            <a:pPr lvl="2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YOUR Suggestions…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00" y="2133600"/>
            <a:ext cx="6477000" cy="3953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Suggestions…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2200" y="1600200"/>
            <a:ext cx="5486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354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/>
          <a:lstStyle/>
          <a:p>
            <a:r>
              <a:rPr lang="en-US" dirty="0" smtClean="0"/>
              <a:t>A NEW Category!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category that will dynamically populate based on the NEW image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Complete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YOUR Suggestions…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14" t="9281" r="22143"/>
          <a:stretch>
            <a:fillRect/>
          </a:stretch>
        </p:blipFill>
        <p:spPr bwMode="auto">
          <a:xfrm>
            <a:off x="2971800" y="1828800"/>
            <a:ext cx="5150416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Printer Friendly Link</a:t>
            </a:r>
          </a:p>
          <a:p>
            <a:pPr marL="630936" lvl="2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Link on Category, Subcategory, Product pages and Shopping cart</a:t>
            </a:r>
          </a:p>
          <a:p>
            <a:pPr marL="630936" lvl="2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COMPLETE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Suggestions…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905000" y="2590800"/>
            <a:ext cx="5562600" cy="4114800"/>
            <a:chOff x="1905000" y="2438400"/>
            <a:chExt cx="5562600" cy="4114800"/>
          </a:xfrm>
        </p:grpSpPr>
        <p:grpSp>
          <p:nvGrpSpPr>
            <p:cNvPr id="13" name="Group 12"/>
            <p:cNvGrpSpPr/>
            <p:nvPr/>
          </p:nvGrpSpPr>
          <p:grpSpPr>
            <a:xfrm>
              <a:off x="1905000" y="2438400"/>
              <a:ext cx="5542280" cy="4114800"/>
              <a:chOff x="1905000" y="2438400"/>
              <a:chExt cx="5542280" cy="4114800"/>
            </a:xfrm>
          </p:grpSpPr>
          <p:pic>
            <p:nvPicPr>
              <p:cNvPr id="34818" name="Picture 2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5000" y="2438400"/>
                <a:ext cx="5410200" cy="411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6913880" y="3180080"/>
                <a:ext cx="5334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>
            <a:xfrm flipH="1">
              <a:off x="6934200" y="3200400"/>
              <a:ext cx="533400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4525963"/>
          </a:xfrm>
        </p:spPr>
        <p:txBody>
          <a:bodyPr/>
          <a:lstStyle/>
          <a:p>
            <a:r>
              <a:rPr lang="en-US" dirty="0" smtClean="0"/>
              <a:t>Printer Friendly Link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YOUR Suggestions…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524000" y="1828800"/>
            <a:ext cx="6537960" cy="3657600"/>
            <a:chOff x="1600200" y="2133600"/>
            <a:chExt cx="6385560" cy="335280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2133600"/>
              <a:ext cx="6241143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7299960" y="2956560"/>
              <a:ext cx="685800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8" name="Straight Arrow Connector 7"/>
          <p:cNvCxnSpPr/>
          <p:nvPr/>
        </p:nvCxnSpPr>
        <p:spPr>
          <a:xfrm flipH="1">
            <a:off x="7391400" y="2752165"/>
            <a:ext cx="457200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Printer Friendly Link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Suggestions…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6692404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V="1">
            <a:off x="6553200" y="2895600"/>
            <a:ext cx="533400" cy="8965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a couple minutes past the cutoff time for last minute orders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COMPLETE</a:t>
            </a:r>
          </a:p>
          <a:p>
            <a:r>
              <a:rPr lang="en-US" dirty="0" smtClean="0"/>
              <a:t>Override the “Search” word when click in the search box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site does this already.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Suggestions…</a:t>
            </a:r>
            <a:endParaRPr lang="en-US" dirty="0"/>
          </a:p>
        </p:txBody>
      </p:sp>
      <p:pic>
        <p:nvPicPr>
          <p:cNvPr id="32769" name="Picture 1" descr="C:\Users\gcoppa\AppData\Local\Microsoft\Windows\Temporary Internet Files\Content.IE5\U3JT8HYL\MC90044131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038600"/>
            <a:ext cx="2194560" cy="21945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26291"/>
          </a:xfrm>
        </p:spPr>
        <p:txBody>
          <a:bodyPr/>
          <a:lstStyle/>
          <a:p>
            <a:r>
              <a:rPr lang="en-US" dirty="0" smtClean="0"/>
              <a:t>Crown Awards and Crown Trophy working together to make a better, streamlined, more user friendly online ordering site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65115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Sell items as they come packed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YES, this is the goal! We will come up with a better procedure internally for the package changes and how we can better implement the change for you!</a:t>
            </a:r>
          </a:p>
          <a:p>
            <a:r>
              <a:rPr lang="en-US" dirty="0" smtClean="0"/>
              <a:t>Auto Save Shopping cart vs manual save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site does this already. All items in the shopping cart are saved for 30 Days.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Suggestions…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 Saved Shopping Cart (Cont)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Suggestions…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637953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Laser Settings for Crystal Confusion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Completed!</a:t>
            </a:r>
          </a:p>
          <a:p>
            <a:r>
              <a:rPr lang="en-US" dirty="0" smtClean="0"/>
              <a:t>Item F-LUFR68 - black background is a flexi?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Complete! We have updated the image and added the IMS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Suggestions…</a:t>
            </a:r>
            <a:endParaRPr lang="en-US" dirty="0"/>
          </a:p>
        </p:txBody>
      </p:sp>
      <p:pic>
        <p:nvPicPr>
          <p:cNvPr id="4" name="Picture 1" descr="C:\Users\gcoppa\AppData\Local\Microsoft\Windows\Temporary Internet Files\Content.IE5\U3JT8HYL\MC90044131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038600"/>
            <a:ext cx="2194560" cy="21945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Suggestions…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7467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4114800" y="2667000"/>
            <a:ext cx="3810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267200" y="4953000"/>
            <a:ext cx="3810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Item F-BKLIGHT – are batteries included?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Complete! Added to IMS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Suggestions…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599" y="2469959"/>
            <a:ext cx="7069489" cy="3601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3581400" y="6007291"/>
            <a:ext cx="838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Advanced heads up notice on discontinued items 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 will flag the items with the Discontinued image</a:t>
            </a:r>
          </a:p>
          <a:p>
            <a:pPr lvl="2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These items will be available until we sell out of the inventory</a:t>
            </a:r>
          </a:p>
          <a:p>
            <a:pPr lvl="2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There may be times that we have Last Minute discontinued items</a:t>
            </a:r>
          </a:p>
          <a:p>
            <a:pPr lvl="2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 Progress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Suggestions…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Discontinued Heads Up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Suggestions…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399" y="1981200"/>
            <a:ext cx="5660571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4572000" y="4648200"/>
            <a:ext cx="76200" cy="533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Rethink categorizing medal ribbons in flex list to speed up order process. 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COMPLETE! </a:t>
            </a:r>
          </a:p>
          <a:p>
            <a:pPr lvl="2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RWB Neck Ribbons</a:t>
            </a:r>
          </a:p>
          <a:p>
            <a:pPr lvl="2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Exclusive Sport Neck Ribbons</a:t>
            </a:r>
          </a:p>
          <a:p>
            <a:pPr lvl="2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7/8” Colored Neck Ribbons</a:t>
            </a:r>
          </a:p>
          <a:p>
            <a:pPr lvl="2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 ½” Colored Neck Ribbons</a:t>
            </a:r>
          </a:p>
          <a:p>
            <a:pPr lvl="2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Pin Drapes</a:t>
            </a:r>
          </a:p>
          <a:p>
            <a:pPr lvl="2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Suggestions…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Ribbon Flex Lists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Suggestions…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29" t="9281" r="21428" b="14072"/>
          <a:stretch>
            <a:fillRect/>
          </a:stretch>
        </p:blipFill>
        <p:spPr bwMode="auto">
          <a:xfrm>
            <a:off x="76200" y="1570667"/>
            <a:ext cx="4929067" cy="3943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29" t="10479" r="21428" b="14072"/>
          <a:stretch>
            <a:fillRect/>
          </a:stretch>
        </p:blipFill>
        <p:spPr bwMode="auto">
          <a:xfrm>
            <a:off x="3886200" y="2209800"/>
            <a:ext cx="5181600" cy="408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Consolidation in the categories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Trophies, Crystal and Acrylics Are Complete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Trophies Before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YOUR Suggestions…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1600200"/>
            <a:ext cx="4191000" cy="477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338072"/>
          </a:xfrm>
        </p:spPr>
        <p:txBody>
          <a:bodyPr>
            <a:normAutofit/>
          </a:bodyPr>
          <a:lstStyle/>
          <a:p>
            <a:r>
              <a:rPr lang="en-US" dirty="0" smtClean="0"/>
              <a:t>Additional Ship Via Option for TRUCK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Programming required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For Now, call Tony Raio…</a:t>
            </a:r>
          </a:p>
          <a:p>
            <a:pPr lvl="1"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Suggestions…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905000"/>
            <a:ext cx="169545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4757928"/>
            <a:ext cx="8229600" cy="1338072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2800" dirty="0" smtClean="0"/>
              <a:t>Add Crown Trophy Style # Below Crown Awards Style #</a:t>
            </a: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Apply the CT Style # in IMS</a:t>
            </a: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COMPLETE!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/>
          <a:lstStyle/>
          <a:p>
            <a:r>
              <a:rPr lang="en-US" dirty="0" smtClean="0"/>
              <a:t>Trophies Now – Cups Combined, Figures Combined, Resin Sport Balls Combined, etc</a:t>
            </a:r>
          </a:p>
          <a:p>
            <a:pPr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YOUR Suggestions…</a:t>
            </a:r>
            <a:endParaRPr lang="en-US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4495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/>
          <a:lstStyle/>
          <a:p>
            <a:r>
              <a:rPr lang="en-US" dirty="0" smtClean="0"/>
              <a:t>Crystal Now – Onyx 3D Laser Combined, Star Crystal Combined, Jade Crystal Combined, etc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YOUR Suggestions…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1238250"/>
            <a:ext cx="4683659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Add An “OTHER” top level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Complete!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Suggestions…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Add Engraving Area for each piece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Looking into adding a link for the engrave lab template to the product page…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WE WILL KEEP YOU POSTED!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Suggestions…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3124200"/>
            <a:ext cx="2057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2971800"/>
            <a:ext cx="28956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/>
          <a:lstStyle/>
          <a:p>
            <a:r>
              <a:rPr lang="en-US" dirty="0" smtClean="0"/>
              <a:t>Have the base show up with the item every time. 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 progress</a:t>
            </a:r>
          </a:p>
          <a:p>
            <a:pPr lvl="2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Flex list</a:t>
            </a:r>
          </a:p>
          <a:p>
            <a:pPr lvl="2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Cross Sell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Suggestions…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Add A Base Easily!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YOUR Suggestions…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695450"/>
            <a:ext cx="60960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6324600" y="3886200"/>
            <a:ext cx="6858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162800" y="5257800"/>
            <a:ext cx="6858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Replacement parts, should be clearly marked or identified as replacement part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These items are already labeled in category text but…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Suggestions…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2743200"/>
            <a:ext cx="4724400" cy="352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>
            <a:off x="6781800" y="4876800"/>
            <a:ext cx="6858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60437"/>
            <a:ext cx="8229600" cy="4525963"/>
          </a:xfrm>
        </p:spPr>
        <p:txBody>
          <a:bodyPr/>
          <a:lstStyle/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New subcategory within Acrylics called “Replacement Acrylics” to easily find the awards online - COMPLETE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YOUR Suggestions…</a:t>
            </a:r>
            <a:endParaRPr lang="en-US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5791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items, that are more accessories like opti light up bases, don’t have an item number in the catalog or website, and aren’t with the opti’s on ordering website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Adding the item in the subcategory of the 3D Laser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Adding as a Cross sell item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Suggestions…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Subcategory update – Complete!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Suggestions…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5486400" cy="418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YOUR Suggestions…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66800" y="1295400"/>
            <a:ext cx="7086600" cy="4419600"/>
            <a:chOff x="1452349" y="2286000"/>
            <a:chExt cx="6553200" cy="3762022"/>
          </a:xfrm>
        </p:grpSpPr>
        <p:grpSp>
          <p:nvGrpSpPr>
            <p:cNvPr id="5" name="Group 4"/>
            <p:cNvGrpSpPr/>
            <p:nvPr/>
          </p:nvGrpSpPr>
          <p:grpSpPr>
            <a:xfrm>
              <a:off x="1452349" y="2286000"/>
              <a:ext cx="6553200" cy="3762022"/>
              <a:chOff x="1447800" y="2286000"/>
              <a:chExt cx="6553200" cy="3762022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447800" y="2286000"/>
                <a:ext cx="6553200" cy="3762022"/>
                <a:chOff x="1828800" y="2438400"/>
                <a:chExt cx="6553200" cy="3762022"/>
              </a:xfrm>
            </p:grpSpPr>
            <p:pic>
              <p:nvPicPr>
                <p:cNvPr id="6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28800" y="2438400"/>
                  <a:ext cx="6553200" cy="37620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11" name="Straight Arrow Connector 10"/>
                <p:cNvCxnSpPr/>
                <p:nvPr/>
              </p:nvCxnSpPr>
              <p:spPr>
                <a:xfrm flipH="1">
                  <a:off x="4038600" y="5486400"/>
                  <a:ext cx="685800" cy="5334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" name="Rectangle 3"/>
              <p:cNvSpPr/>
              <p:nvPr/>
            </p:nvSpPr>
            <p:spPr>
              <a:xfrm>
                <a:off x="2646528" y="5909480"/>
                <a:ext cx="304800" cy="1248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556680" y="5847967"/>
              <a:ext cx="22860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Crown Trophy Style #: 2810</a:t>
              </a:r>
              <a:endParaRPr lang="en-US" sz="700" b="1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Cross Sell Update – Complete!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Suggestions…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2057400"/>
            <a:ext cx="660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>
            <a:off x="7010400" y="4876800"/>
            <a:ext cx="812800" cy="381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 CA item numbers, CT item numbers, ordering item numbers and CFO item #s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COMPLETE on CFO Search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Suggestions…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Suggestions…</a:t>
            </a:r>
            <a:endParaRPr lang="en-US" dirty="0"/>
          </a:p>
        </p:txBody>
      </p:sp>
      <p:pic>
        <p:nvPicPr>
          <p:cNvPr id="2050" name="Pictur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55149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 descr="image00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34" b="-5904"/>
          <a:stretch/>
        </p:blipFill>
        <p:spPr bwMode="auto">
          <a:xfrm>
            <a:off x="2638425" y="2057400"/>
            <a:ext cx="60483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3" descr="image00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71800" y="4648200"/>
            <a:ext cx="573973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662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Suggestions…</a:t>
            </a:r>
            <a:endParaRPr lang="en-US" dirty="0"/>
          </a:p>
        </p:txBody>
      </p:sp>
      <p:pic>
        <p:nvPicPr>
          <p:cNvPr id="3074" name="Picture 6" descr="image0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9339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7" descr="image007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72920" y="2971800"/>
            <a:ext cx="4942480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108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the item sizes match the ones on the website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Improving the coordination between Crown Franchise ordering Team and Crown Trophy Team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New Procedure Implemented!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Suggestions…</a:t>
            </a:r>
            <a:endParaRPr lang="en-US" dirty="0"/>
          </a:p>
        </p:txBody>
      </p:sp>
      <p:pic>
        <p:nvPicPr>
          <p:cNvPr id="4" name="Picture 1" descr="C:\Users\gcoppa\AppData\Local\Microsoft\Windows\Temporary Internet Files\Content.IE5\U3JT8HYL\MC90044131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038600"/>
            <a:ext cx="2194560" cy="21945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uniform broken case qty. and price for all trophy parts? 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Working on all items within a product line to have the same Case Quantity</a:t>
            </a:r>
          </a:p>
          <a:p>
            <a:pPr lvl="2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All Plastic Figures will be sold in Case qty – 25</a:t>
            </a:r>
          </a:p>
          <a:p>
            <a:pPr lvl="2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All Squish Balls will be sold in Case qty – 50</a:t>
            </a:r>
          </a:p>
          <a:p>
            <a:pPr lvl="2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All Resins will be sold in Case qty – 24</a:t>
            </a:r>
          </a:p>
          <a:p>
            <a:pPr lvl="2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ALL 2” MYLARS NOW SOLD IN Case qty – 20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Reviewing all case qty to confirm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Suggestions…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Add the following description: removable lid on Item # F-CPRS-G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Complete! In IMS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Suggestions…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09800" y="2701290"/>
            <a:ext cx="5791200" cy="3547110"/>
            <a:chOff x="2209800" y="2701290"/>
            <a:chExt cx="5791200" cy="3547110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1429" t="10479" r="21428" b="30838"/>
            <a:stretch>
              <a:fillRect/>
            </a:stretch>
          </p:blipFill>
          <p:spPr bwMode="auto">
            <a:xfrm>
              <a:off x="2209800" y="2701290"/>
              <a:ext cx="5791200" cy="3547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Arrow Connector 5"/>
            <p:cNvCxnSpPr/>
            <p:nvPr/>
          </p:nvCxnSpPr>
          <p:spPr>
            <a:xfrm flipH="1">
              <a:off x="4343400" y="6096000"/>
              <a:ext cx="381000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Correction Form</a:t>
            </a:r>
          </a:p>
          <a:p>
            <a:pPr lvl="1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Suggestions…</a:t>
            </a:r>
            <a:endParaRPr lang="en-US" dirty="0"/>
          </a:p>
        </p:txBody>
      </p:sp>
      <p:pic>
        <p:nvPicPr>
          <p:cNvPr id="4098" name="Picture 1" descr="image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40746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We asked for your: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Feedback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Suggestions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Ideas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And Now it’s time for our continued: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Implementation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Owners,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Search</a:t>
            </a:r>
          </a:p>
          <a:p>
            <a:pPr lvl="2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Completed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Suggestions…</a:t>
            </a:r>
            <a:endParaRPr lang="en-US" dirty="0"/>
          </a:p>
        </p:txBody>
      </p:sp>
      <p:pic>
        <p:nvPicPr>
          <p:cNvPr id="1026" name="Picture 5" descr="image005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1600" y="2667629"/>
            <a:ext cx="7010400" cy="332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345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there a possibility of operating 2 shopping carts? 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YES!!  How?</a:t>
            </a:r>
          </a:p>
          <a:p>
            <a:pPr lvl="2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separate Log-in that will link to the same master account</a:t>
            </a:r>
          </a:p>
          <a:p>
            <a:pPr lvl="2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 Testing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If you would like this set up for your account, please Email Us at: </a:t>
            </a:r>
            <a:r>
              <a:rPr lang="en-US" u="sng" dirty="0" smtClean="0">
                <a:solidFill>
                  <a:srgbClr val="1E02EE"/>
                </a:solidFill>
              </a:rPr>
              <a:t>gcoppa@crownawards.com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Suggestions…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have a back order basket and</a:t>
            </a:r>
            <a:r>
              <a:rPr lang="en-US" dirty="0"/>
              <a:t> </a:t>
            </a:r>
            <a:r>
              <a:rPr lang="en-US" dirty="0" smtClean="0"/>
              <a:t>ETA of out of stock items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We will work on posting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ESTIMATED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Time of Arrival on Franchise ordering. There will be a link to the OOS report that is updated daily.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Suggestions…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ETA OOS (continued)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We will keep you updated!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Suggestions…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514600" y="2191022"/>
            <a:ext cx="4800600" cy="3889058"/>
            <a:chOff x="2133600" y="2438400"/>
            <a:chExt cx="4800600" cy="3889058"/>
          </a:xfrm>
        </p:grpSpPr>
        <p:grpSp>
          <p:nvGrpSpPr>
            <p:cNvPr id="13" name="Group 12"/>
            <p:cNvGrpSpPr/>
            <p:nvPr/>
          </p:nvGrpSpPr>
          <p:grpSpPr>
            <a:xfrm>
              <a:off x="2133600" y="2667000"/>
              <a:ext cx="4800600" cy="3660458"/>
              <a:chOff x="2133600" y="2667000"/>
              <a:chExt cx="4800600" cy="3660458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133600" y="2667000"/>
                <a:ext cx="4800600" cy="3660458"/>
                <a:chOff x="2133600" y="2667000"/>
                <a:chExt cx="4800600" cy="3660458"/>
              </a:xfrm>
            </p:grpSpPr>
            <p:pic>
              <p:nvPicPr>
                <p:cNvPr id="3074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33600" y="2667000"/>
                  <a:ext cx="4800600" cy="36604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19600" y="2971800"/>
                  <a:ext cx="914400" cy="76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9" name="TextBox 8"/>
              <p:cNvSpPr txBox="1"/>
              <p:nvPr/>
            </p:nvSpPr>
            <p:spPr>
              <a:xfrm>
                <a:off x="5638800" y="3000345"/>
                <a:ext cx="83820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b="1" u="sng" dirty="0" smtClean="0">
                    <a:solidFill>
                      <a:schemeClr val="bg1"/>
                    </a:solidFill>
                  </a:rPr>
                  <a:t>Out of Stock |</a:t>
                </a:r>
                <a:endParaRPr lang="en-US" sz="700" b="1" u="sng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>
            <a:xfrm>
              <a:off x="5791200" y="2438400"/>
              <a:ext cx="152400" cy="585773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Comment box on the shopping cart page per item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YES!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rogramming required and we are working on it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WE WILL KEEP YOU POSTED!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Suggestions…</a:t>
            </a:r>
            <a:endParaRPr lang="en-US" dirty="0"/>
          </a:p>
        </p:txBody>
      </p:sp>
      <p:pic>
        <p:nvPicPr>
          <p:cNvPr id="40962" name="Picture 2" descr="http://media.tumblr.com/tumblr_kygafnXYKy1qzbc4f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200400"/>
            <a:ext cx="3105150" cy="310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1090</TotalTime>
  <Words>998</Words>
  <Application>Microsoft Macintosh PowerPoint</Application>
  <PresentationFormat>On-screen Show (4:3)</PresentationFormat>
  <Paragraphs>183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Concourse</vt:lpstr>
      <vt:lpstr>PowerPoint Presentation</vt:lpstr>
      <vt:lpstr>PowerPoint Presentation</vt:lpstr>
      <vt:lpstr>YOUR Suggestions…</vt:lpstr>
      <vt:lpstr>YOUR Suggestions…</vt:lpstr>
      <vt:lpstr>YOUR Suggestions…</vt:lpstr>
      <vt:lpstr>YOUR Suggestions…</vt:lpstr>
      <vt:lpstr>YOUR Suggestions…</vt:lpstr>
      <vt:lpstr>YOUR Suggestions…</vt:lpstr>
      <vt:lpstr>YOUR Suggestions…</vt:lpstr>
      <vt:lpstr>YOUR Suggestions…</vt:lpstr>
      <vt:lpstr>YOUR Suggestions…</vt:lpstr>
      <vt:lpstr>YOUR Suggestions…</vt:lpstr>
      <vt:lpstr>YOUR Suggestions…</vt:lpstr>
      <vt:lpstr>YOUR Suggestions…</vt:lpstr>
      <vt:lpstr>YOUR Suggestions…</vt:lpstr>
      <vt:lpstr>YOUR Suggestions…</vt:lpstr>
      <vt:lpstr>YOUR Suggestions…</vt:lpstr>
      <vt:lpstr>YOUR Suggestions…</vt:lpstr>
      <vt:lpstr>YOUR Suggestions…</vt:lpstr>
      <vt:lpstr>YOUR Suggestions…</vt:lpstr>
      <vt:lpstr>YOUR Suggestions…</vt:lpstr>
      <vt:lpstr>YOUR Suggestions…</vt:lpstr>
      <vt:lpstr>YOUR Suggestions…</vt:lpstr>
      <vt:lpstr>YOUR Suggestions…</vt:lpstr>
      <vt:lpstr>YOUR Suggestions…</vt:lpstr>
      <vt:lpstr>YOUR Suggestions…</vt:lpstr>
      <vt:lpstr>YOUR Suggestions…</vt:lpstr>
      <vt:lpstr>YOUR Suggestions…</vt:lpstr>
      <vt:lpstr>YOUR Suggestions…</vt:lpstr>
      <vt:lpstr>YOUR Suggestions…</vt:lpstr>
      <vt:lpstr>YOUR Suggestions…</vt:lpstr>
      <vt:lpstr>YOUR Suggestions…</vt:lpstr>
      <vt:lpstr>YOUR Suggestions…</vt:lpstr>
      <vt:lpstr>YOUR Suggestions…</vt:lpstr>
      <vt:lpstr>YOUR Suggestions…</vt:lpstr>
      <vt:lpstr>YOUR Suggestions…</vt:lpstr>
      <vt:lpstr>YOUR Suggestions…</vt:lpstr>
      <vt:lpstr>YOUR Suggestions…</vt:lpstr>
      <vt:lpstr>YOUR Suggestions…</vt:lpstr>
      <vt:lpstr>YOUR Suggestions…</vt:lpstr>
      <vt:lpstr>YOUR Suggestions…</vt:lpstr>
      <vt:lpstr>YOUR Suggestions…</vt:lpstr>
      <vt:lpstr>YOUR Suggestions…</vt:lpstr>
      <vt:lpstr>YOUR Suggestions…</vt:lpstr>
      <vt:lpstr>YOUR Suggestions…</vt:lpstr>
      <vt:lpstr>YOUR Suggestions…</vt:lpstr>
      <vt:lpstr>YOUR Suggestions…</vt:lpstr>
      <vt:lpstr>Owners,</vt:lpstr>
    </vt:vector>
  </TitlesOfParts>
  <Company>Crown Awards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Giulia Coppa</dc:creator>
  <cp:lastModifiedBy>afigueroa</cp:lastModifiedBy>
  <cp:revision>126</cp:revision>
  <dcterms:created xsi:type="dcterms:W3CDTF">2013-07-22T14:00:05Z</dcterms:created>
  <dcterms:modified xsi:type="dcterms:W3CDTF">2013-08-28T13:16:42Z</dcterms:modified>
</cp:coreProperties>
</file>