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77724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 varScale="1">
        <p:scale>
          <a:sx n="110" d="100"/>
          <a:sy n="110" d="100"/>
        </p:scale>
        <p:origin x="-3272" y="-104"/>
      </p:cViewPr>
      <p:guideLst>
        <p:guide orient="horz" pos="3168"/>
        <p:guide pos="24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4"/>
            <a:ext cx="6606540" cy="2156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D7F83-6761-47D7-9F2F-8684FB082E92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22ED-64EA-41AD-8AB4-A24C3C63F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2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D7F83-6761-47D7-9F2F-8684FB082E92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22ED-64EA-41AD-8AB4-A24C3C63F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6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34990" y="402804"/>
            <a:ext cx="1748790" cy="85822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" y="402804"/>
            <a:ext cx="5116830" cy="85822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D7F83-6761-47D7-9F2F-8684FB082E92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22ED-64EA-41AD-8AB4-A24C3C63F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06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D7F83-6761-47D7-9F2F-8684FB082E92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22ED-64EA-41AD-8AB4-A24C3C63F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41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0"/>
            <a:ext cx="6606540" cy="220027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D7F83-6761-47D7-9F2F-8684FB082E92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22ED-64EA-41AD-8AB4-A24C3C63F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86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" y="2346962"/>
            <a:ext cx="3432810" cy="66380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0970" y="2346962"/>
            <a:ext cx="3432810" cy="66380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D7F83-6761-47D7-9F2F-8684FB082E92}" type="datetimeFigureOut">
              <a:rPr lang="en-US" smtClean="0"/>
              <a:t>6/19/17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22ED-64EA-41AD-8AB4-A24C3C63F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46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3" y="2251499"/>
            <a:ext cx="3435509" cy="9383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3" y="3189817"/>
            <a:ext cx="3435509" cy="5795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D7F83-6761-47D7-9F2F-8684FB082E92}" type="datetimeFigureOut">
              <a:rPr lang="en-US" smtClean="0"/>
              <a:t>6/19/17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22ED-64EA-41AD-8AB4-A24C3C63F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83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D7F83-6761-47D7-9F2F-8684FB082E92}" type="datetimeFigureOut">
              <a:rPr lang="en-US" smtClean="0"/>
              <a:t>6/19/17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22ED-64EA-41AD-8AB4-A24C3C63F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6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D7F83-6761-47D7-9F2F-8684FB082E92}" type="datetimeFigureOut">
              <a:rPr lang="en-US" smtClean="0"/>
              <a:t>6/19/17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22ED-64EA-41AD-8AB4-A24C3C63F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25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" y="400472"/>
            <a:ext cx="2557066" cy="17043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2" y="400474"/>
            <a:ext cx="4344988" cy="85845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0" y="2104814"/>
            <a:ext cx="2557066" cy="68802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D7F83-6761-47D7-9F2F-8684FB082E92}" type="datetimeFigureOut">
              <a:rPr lang="en-US" smtClean="0"/>
              <a:t>6/19/17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22ED-64EA-41AD-8AB4-A24C3C63F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22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0"/>
            <a:ext cx="4663440" cy="83121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8"/>
            <a:ext cx="4663440" cy="60350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6"/>
            <a:ext cx="4663440" cy="11804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D7F83-6761-47D7-9F2F-8684FB082E92}" type="datetimeFigureOut">
              <a:rPr lang="en-US" smtClean="0"/>
              <a:t>6/19/17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22ED-64EA-41AD-8AB4-A24C3C63F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4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2"/>
            <a:ext cx="6995160" cy="6638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8"/>
            <a:ext cx="1813560" cy="535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D7F83-6761-47D7-9F2F-8684FB082E92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8"/>
            <a:ext cx="2461260" cy="535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8"/>
            <a:ext cx="1813560" cy="535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822ED-64EA-41AD-8AB4-A24C3C63F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4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10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13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package" Target="../embeddings/Microsoft_Excel_Sheet1.xlsx"/><Relationship Id="rId5" Type="http://schemas.openxmlformats.org/officeDocument/2006/relationships/image" Target="../media/image14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15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5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6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7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8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9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065111"/>
              </p:ext>
            </p:extLst>
          </p:nvPr>
        </p:nvGraphicFramePr>
        <p:xfrm>
          <a:off x="213360" y="15240"/>
          <a:ext cx="7543800" cy="9762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" name="Acrobat Document" r:id="rId3" imgW="5829300" imgH="7543800" progId="AcroExch.Document.11">
                  <p:embed/>
                </p:oleObj>
              </mc:Choice>
              <mc:Fallback>
                <p:oleObj name="Acrobat Document" r:id="rId3" imgW="5829300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360" y="15240"/>
                        <a:ext cx="7543800" cy="9762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6360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5287215"/>
              </p:ext>
            </p:extLst>
          </p:nvPr>
        </p:nvGraphicFramePr>
        <p:xfrm>
          <a:off x="176645" y="228600"/>
          <a:ext cx="7477991" cy="967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Acrobat Document" r:id="rId3" imgW="5829300" imgH="7543800" progId="AcroExch.Document.11">
                  <p:embed/>
                </p:oleObj>
              </mc:Choice>
              <mc:Fallback>
                <p:oleObj name="Acrobat Document" r:id="rId3" imgW="5829300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6645" y="228600"/>
                        <a:ext cx="7477991" cy="967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8545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t troph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33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51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und troph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99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787722"/>
              </p:ext>
            </p:extLst>
          </p:nvPr>
        </p:nvGraphicFramePr>
        <p:xfrm>
          <a:off x="152399" y="152401"/>
          <a:ext cx="7536873" cy="975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" name="Acrobat Document" r:id="rId3" imgW="5829300" imgH="7543800" progId="AcroExch.Document.11">
                  <p:embed/>
                </p:oleObj>
              </mc:Choice>
              <mc:Fallback>
                <p:oleObj name="Acrobat Document" r:id="rId3" imgW="5829300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399" y="152401"/>
                        <a:ext cx="7536873" cy="975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0891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8968154"/>
              </p:ext>
            </p:extLst>
          </p:nvPr>
        </p:nvGraphicFramePr>
        <p:xfrm>
          <a:off x="685801" y="204292"/>
          <a:ext cx="6781800" cy="9625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9" name="Worksheet" r:id="rId4" imgW="7934257" imgH="11963490" progId="Excel.Sheet.12">
                  <p:embed/>
                </p:oleObj>
              </mc:Choice>
              <mc:Fallback>
                <p:oleObj name="Worksheet" r:id="rId4" imgW="7934257" imgH="119634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5801" y="204292"/>
                        <a:ext cx="6781800" cy="96255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4340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8855059"/>
              </p:ext>
            </p:extLst>
          </p:nvPr>
        </p:nvGraphicFramePr>
        <p:xfrm>
          <a:off x="176646" y="228600"/>
          <a:ext cx="7367155" cy="9533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" name="Acrobat Document" r:id="rId3" imgW="5829300" imgH="7543800" progId="AcroExch.Document.11">
                  <p:embed/>
                </p:oleObj>
              </mc:Choice>
              <mc:Fallback>
                <p:oleObj name="Acrobat Document" r:id="rId3" imgW="5829300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6646" y="228600"/>
                        <a:ext cx="7367155" cy="9533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5819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878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4864864"/>
              </p:ext>
            </p:extLst>
          </p:nvPr>
        </p:nvGraphicFramePr>
        <p:xfrm>
          <a:off x="99060" y="147918"/>
          <a:ext cx="7658100" cy="9910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Acrobat Document" r:id="rId3" imgW="5829300" imgH="7543800" progId="AcroExch.Document.11">
                  <p:embed/>
                </p:oleObj>
              </mc:Choice>
              <mc:Fallback>
                <p:oleObj name="Acrobat Document" r:id="rId3" imgW="5829300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060" y="147918"/>
                        <a:ext cx="7658100" cy="99104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0541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324377"/>
              </p:ext>
            </p:extLst>
          </p:nvPr>
        </p:nvGraphicFramePr>
        <p:xfrm>
          <a:off x="117764" y="152401"/>
          <a:ext cx="7477991" cy="967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3" imgW="5829300" imgH="7543800" progId="AcroExch.Document.11">
                  <p:embed/>
                </p:oleObj>
              </mc:Choice>
              <mc:Fallback>
                <p:oleObj name="Acrobat Document" r:id="rId3" imgW="5829300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7764" y="152401"/>
                        <a:ext cx="7477991" cy="967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4839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4782294"/>
              </p:ext>
            </p:extLst>
          </p:nvPr>
        </p:nvGraphicFramePr>
        <p:xfrm>
          <a:off x="76200" y="98612"/>
          <a:ext cx="7578436" cy="980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Acrobat Document" r:id="rId3" imgW="5829300" imgH="7543800" progId="AcroExch.Document.11">
                  <p:embed/>
                </p:oleObj>
              </mc:Choice>
              <mc:Fallback>
                <p:oleObj name="Acrobat Document" r:id="rId3" imgW="5829300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" y="98612"/>
                        <a:ext cx="7578436" cy="9807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461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4732309"/>
              </p:ext>
            </p:extLst>
          </p:nvPr>
        </p:nvGraphicFramePr>
        <p:xfrm>
          <a:off x="152400" y="152400"/>
          <a:ext cx="7505700" cy="9713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Acrobat Document" r:id="rId3" imgW="5829300" imgH="7543800" progId="AcroExch.Document.11">
                  <p:embed/>
                </p:oleObj>
              </mc:Choice>
              <mc:Fallback>
                <p:oleObj name="Acrobat Document" r:id="rId3" imgW="5829300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" y="152400"/>
                        <a:ext cx="7505700" cy="97132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2106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484137"/>
              </p:ext>
            </p:extLst>
          </p:nvPr>
        </p:nvGraphicFramePr>
        <p:xfrm>
          <a:off x="1" y="30481"/>
          <a:ext cx="7595755" cy="9829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Acrobat Document" r:id="rId3" imgW="5829300" imgH="7543800" progId="AcroExch.Document.11">
                  <p:embed/>
                </p:oleObj>
              </mc:Choice>
              <mc:Fallback>
                <p:oleObj name="Acrobat Document" r:id="rId3" imgW="5829300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30481"/>
                        <a:ext cx="7595755" cy="98298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8534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9553727"/>
              </p:ext>
            </p:extLst>
          </p:nvPr>
        </p:nvGraphicFramePr>
        <p:xfrm>
          <a:off x="117765" y="152401"/>
          <a:ext cx="7536872" cy="975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Acrobat Document" r:id="rId3" imgW="5829300" imgH="7543800" progId="AcroExch.Document.11">
                  <p:embed/>
                </p:oleObj>
              </mc:Choice>
              <mc:Fallback>
                <p:oleObj name="Acrobat Document" r:id="rId3" imgW="5829300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7765" y="152401"/>
                        <a:ext cx="7536872" cy="975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535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2584732"/>
              </p:ext>
            </p:extLst>
          </p:nvPr>
        </p:nvGraphicFramePr>
        <p:xfrm>
          <a:off x="152400" y="152401"/>
          <a:ext cx="7419109" cy="960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Acrobat Document" r:id="rId3" imgW="5829300" imgH="7543800" progId="AcroExch.Document.11">
                  <p:embed/>
                </p:oleObj>
              </mc:Choice>
              <mc:Fallback>
                <p:oleObj name="Acrobat Document" r:id="rId3" imgW="5829300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" y="152401"/>
                        <a:ext cx="7419109" cy="960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4786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6378300"/>
              </p:ext>
            </p:extLst>
          </p:nvPr>
        </p:nvGraphicFramePr>
        <p:xfrm>
          <a:off x="228600" y="304800"/>
          <a:ext cx="7448550" cy="963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Acrobat Document" r:id="rId3" imgW="5829300" imgH="7543800" progId="AcroExch.Document.11">
                  <p:embed/>
                </p:oleObj>
              </mc:Choice>
              <mc:Fallback>
                <p:oleObj name="Acrobat Document" r:id="rId3" imgW="5829300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304800"/>
                        <a:ext cx="7448550" cy="963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4934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0</Words>
  <Application>Microsoft Macintosh PowerPoint</Application>
  <PresentationFormat>Custom</PresentationFormat>
  <Paragraphs>0</Paragraphs>
  <Slides>16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Office Theme</vt:lpstr>
      <vt:lpstr>Acrobat Document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Your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</dc:creator>
  <cp:lastModifiedBy>Alfredo Figueroa</cp:lastModifiedBy>
  <cp:revision>10</cp:revision>
  <dcterms:created xsi:type="dcterms:W3CDTF">2015-07-15T19:39:48Z</dcterms:created>
  <dcterms:modified xsi:type="dcterms:W3CDTF">2017-06-19T20:54:33Z</dcterms:modified>
</cp:coreProperties>
</file>